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7" r:id="rId7"/>
    <p:sldId id="268" r:id="rId8"/>
    <p:sldId id="267" r:id="rId9"/>
    <p:sldId id="259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82514C-5BEC-4E8F-BF2B-A7BCCABD38F8}" v="1" dt="2021-03-15T16:12:44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atas, Zekeriya (karatazy)" userId="6cbe2e15-c25a-4b5e-a385-fec2e4a94eae" providerId="ADAL" clId="{CB82514C-5BEC-4E8F-BF2B-A7BCCABD38F8}"/>
    <pc:docChg chg="undo custSel mod addSld delSld modSld sldOrd">
      <pc:chgData name="Karatas, Zekeriya (karatazy)" userId="6cbe2e15-c25a-4b5e-a385-fec2e4a94eae" providerId="ADAL" clId="{CB82514C-5BEC-4E8F-BF2B-A7BCCABD38F8}" dt="2021-03-30T18:17:10.257" v="1019" actId="2696"/>
      <pc:docMkLst>
        <pc:docMk/>
      </pc:docMkLst>
      <pc:sldChg chg="addSp modSp">
        <pc:chgData name="Karatas, Zekeriya (karatazy)" userId="6cbe2e15-c25a-4b5e-a385-fec2e4a94eae" providerId="ADAL" clId="{CB82514C-5BEC-4E8F-BF2B-A7BCCABD38F8}" dt="2021-03-30T18:05:13.180" v="1003" actId="20577"/>
        <pc:sldMkLst>
          <pc:docMk/>
          <pc:sldMk cId="1057310739" sldId="256"/>
        </pc:sldMkLst>
        <pc:spChg chg="mod">
          <ac:chgData name="Karatas, Zekeriya (karatazy)" userId="6cbe2e15-c25a-4b5e-a385-fec2e4a94eae" providerId="ADAL" clId="{CB82514C-5BEC-4E8F-BF2B-A7BCCABD38F8}" dt="2021-03-30T18:05:13.180" v="1003" actId="20577"/>
          <ac:spMkLst>
            <pc:docMk/>
            <pc:sldMk cId="1057310739" sldId="256"/>
            <ac:spMk id="3" creationId="{4130C4B8-7E19-4370-B2FB-019F80822EA9}"/>
          </ac:spMkLst>
        </pc:spChg>
        <pc:picChg chg="add mod modCrop">
          <ac:chgData name="Karatas, Zekeriya (karatazy)" userId="6cbe2e15-c25a-4b5e-a385-fec2e4a94eae" providerId="ADAL" clId="{CB82514C-5BEC-4E8F-BF2B-A7BCCABD38F8}" dt="2021-03-15T16:16:06.560" v="72" actId="1076"/>
          <ac:picMkLst>
            <pc:docMk/>
            <pc:sldMk cId="1057310739" sldId="256"/>
            <ac:picMk id="5" creationId="{2B9A334E-632E-4508-A88C-90BCC307BBF4}"/>
          </ac:picMkLst>
        </pc:picChg>
      </pc:sldChg>
      <pc:sldChg chg="addSp delSp modSp modAnim">
        <pc:chgData name="Karatas, Zekeriya (karatazy)" userId="6cbe2e15-c25a-4b5e-a385-fec2e4a94eae" providerId="ADAL" clId="{CB82514C-5BEC-4E8F-BF2B-A7BCCABD38F8}" dt="2021-03-30T18:00:47.494" v="938"/>
        <pc:sldMkLst>
          <pc:docMk/>
          <pc:sldMk cId="3626556705" sldId="257"/>
        </pc:sldMkLst>
        <pc:spChg chg="mod">
          <ac:chgData name="Karatas, Zekeriya (karatazy)" userId="6cbe2e15-c25a-4b5e-a385-fec2e4a94eae" providerId="ADAL" clId="{CB82514C-5BEC-4E8F-BF2B-A7BCCABD38F8}" dt="2021-03-30T16:52:24.684" v="787" actId="20577"/>
          <ac:spMkLst>
            <pc:docMk/>
            <pc:sldMk cId="3626556705" sldId="257"/>
            <ac:spMk id="2" creationId="{CB5DEFE4-D19B-4822-B028-A3F8B1EF9BC0}"/>
          </ac:spMkLst>
        </pc:spChg>
        <pc:spChg chg="mod">
          <ac:chgData name="Karatas, Zekeriya (karatazy)" userId="6cbe2e15-c25a-4b5e-a385-fec2e4a94eae" providerId="ADAL" clId="{CB82514C-5BEC-4E8F-BF2B-A7BCCABD38F8}" dt="2021-03-30T18:00:47.494" v="938"/>
          <ac:spMkLst>
            <pc:docMk/>
            <pc:sldMk cId="3626556705" sldId="257"/>
            <ac:spMk id="3" creationId="{AAB518ED-EB2C-4A66-A276-EFF17754F137}"/>
          </ac:spMkLst>
        </pc:spChg>
        <pc:spChg chg="add del">
          <ac:chgData name="Karatas, Zekeriya (karatazy)" userId="6cbe2e15-c25a-4b5e-a385-fec2e4a94eae" providerId="ADAL" clId="{CB82514C-5BEC-4E8F-BF2B-A7BCCABD38F8}" dt="2021-03-15T16:13:04.315" v="20" actId="26606"/>
          <ac:spMkLst>
            <pc:docMk/>
            <pc:sldMk cId="3626556705" sldId="257"/>
            <ac:spMk id="37" creationId="{EDB4298B-514D-4087-BFCF-5E0B7C9A9979}"/>
          </ac:spMkLst>
        </pc:spChg>
        <pc:spChg chg="add del">
          <ac:chgData name="Karatas, Zekeriya (karatazy)" userId="6cbe2e15-c25a-4b5e-a385-fec2e4a94eae" providerId="ADAL" clId="{CB82514C-5BEC-4E8F-BF2B-A7BCCABD38F8}" dt="2021-03-15T16:13:04.301" v="19" actId="26606"/>
          <ac:spMkLst>
            <pc:docMk/>
            <pc:sldMk cId="3626556705" sldId="257"/>
            <ac:spMk id="43" creationId="{E2366EBA-92FD-44AE-87A9-25E5135EB2C9}"/>
          </ac:spMkLst>
        </pc:spChg>
        <pc:spChg chg="add del">
          <ac:chgData name="Karatas, Zekeriya (karatazy)" userId="6cbe2e15-c25a-4b5e-a385-fec2e4a94eae" providerId="ADAL" clId="{CB82514C-5BEC-4E8F-BF2B-A7BCCABD38F8}" dt="2021-03-15T16:13:04.301" v="19" actId="26606"/>
          <ac:spMkLst>
            <pc:docMk/>
            <pc:sldMk cId="3626556705" sldId="257"/>
            <ac:spMk id="68" creationId="{7C462C46-EFB7-4580-9921-DFC346FCC3C2}"/>
          </ac:spMkLst>
        </pc:spChg>
        <pc:spChg chg="add del">
          <ac:chgData name="Karatas, Zekeriya (karatazy)" userId="6cbe2e15-c25a-4b5e-a385-fec2e4a94eae" providerId="ADAL" clId="{CB82514C-5BEC-4E8F-BF2B-A7BCCABD38F8}" dt="2021-03-15T16:13:04.301" v="19" actId="26606"/>
          <ac:spMkLst>
            <pc:docMk/>
            <pc:sldMk cId="3626556705" sldId="257"/>
            <ac:spMk id="70" creationId="{B8B918B4-AB10-4E3A-916E-A9625586EA47}"/>
          </ac:spMkLst>
        </pc:spChg>
        <pc:spChg chg="add">
          <ac:chgData name="Karatas, Zekeriya (karatazy)" userId="6cbe2e15-c25a-4b5e-a385-fec2e4a94eae" providerId="ADAL" clId="{CB82514C-5BEC-4E8F-BF2B-A7BCCABD38F8}" dt="2021-03-15T16:13:04.315" v="20" actId="26606"/>
          <ac:spMkLst>
            <pc:docMk/>
            <pc:sldMk cId="3626556705" sldId="257"/>
            <ac:spMk id="72" creationId="{EDB4298B-514D-4087-BFCF-5E0B7C9A9979}"/>
          </ac:spMkLst>
        </pc:spChg>
        <pc:grpChg chg="add del">
          <ac:chgData name="Karatas, Zekeriya (karatazy)" userId="6cbe2e15-c25a-4b5e-a385-fec2e4a94eae" providerId="ADAL" clId="{CB82514C-5BEC-4E8F-BF2B-A7BCCABD38F8}" dt="2021-03-15T16:13:04.315" v="20" actId="26606"/>
          <ac:grpSpMkLst>
            <pc:docMk/>
            <pc:sldMk cId="3626556705" sldId="257"/>
            <ac:grpSpMk id="38" creationId="{04250D78-05C1-41CC-8744-FF361296252F}"/>
          </ac:grpSpMkLst>
        </pc:grpChg>
        <pc:grpChg chg="add del">
          <ac:chgData name="Karatas, Zekeriya (karatazy)" userId="6cbe2e15-c25a-4b5e-a385-fec2e4a94eae" providerId="ADAL" clId="{CB82514C-5BEC-4E8F-BF2B-A7BCCABD38F8}" dt="2021-03-15T16:13:04.301" v="19" actId="26606"/>
          <ac:grpSpMkLst>
            <pc:docMk/>
            <pc:sldMk cId="3626556705" sldId="257"/>
            <ac:grpSpMk id="45" creationId="{B437F5FC-01F7-4EB4-81E7-C27D917E9554}"/>
          </ac:grpSpMkLst>
        </pc:grpChg>
        <pc:grpChg chg="add">
          <ac:chgData name="Karatas, Zekeriya (karatazy)" userId="6cbe2e15-c25a-4b5e-a385-fec2e4a94eae" providerId="ADAL" clId="{CB82514C-5BEC-4E8F-BF2B-A7BCCABD38F8}" dt="2021-03-15T16:13:04.315" v="20" actId="26606"/>
          <ac:grpSpMkLst>
            <pc:docMk/>
            <pc:sldMk cId="3626556705" sldId="257"/>
            <ac:grpSpMk id="73" creationId="{04250D78-05C1-41CC-8744-FF361296252F}"/>
          </ac:grpSpMkLst>
        </pc:grpChg>
      </pc:sldChg>
      <pc:sldChg chg="modSp add ord modAnim">
        <pc:chgData name="Karatas, Zekeriya (karatazy)" userId="6cbe2e15-c25a-4b5e-a385-fec2e4a94eae" providerId="ADAL" clId="{CB82514C-5BEC-4E8F-BF2B-A7BCCABD38F8}" dt="2021-03-18T11:01:59.607" v="297" actId="255"/>
        <pc:sldMkLst>
          <pc:docMk/>
          <pc:sldMk cId="4077724977" sldId="258"/>
        </pc:sldMkLst>
        <pc:spChg chg="mod">
          <ac:chgData name="Karatas, Zekeriya (karatazy)" userId="6cbe2e15-c25a-4b5e-a385-fec2e4a94eae" providerId="ADAL" clId="{CB82514C-5BEC-4E8F-BF2B-A7BCCABD38F8}" dt="2021-03-15T16:20:36.806" v="142" actId="2711"/>
          <ac:spMkLst>
            <pc:docMk/>
            <pc:sldMk cId="4077724977" sldId="258"/>
            <ac:spMk id="2" creationId="{CB5DEFE4-D19B-4822-B028-A3F8B1EF9BC0}"/>
          </ac:spMkLst>
        </pc:spChg>
        <pc:spChg chg="mod">
          <ac:chgData name="Karatas, Zekeriya (karatazy)" userId="6cbe2e15-c25a-4b5e-a385-fec2e4a94eae" providerId="ADAL" clId="{CB82514C-5BEC-4E8F-BF2B-A7BCCABD38F8}" dt="2021-03-18T11:01:59.607" v="297" actId="255"/>
          <ac:spMkLst>
            <pc:docMk/>
            <pc:sldMk cId="4077724977" sldId="258"/>
            <ac:spMk id="3" creationId="{AAB518ED-EB2C-4A66-A276-EFF17754F137}"/>
          </ac:spMkLst>
        </pc:spChg>
      </pc:sldChg>
      <pc:sldChg chg="modSp add modAnim">
        <pc:chgData name="Karatas, Zekeriya (karatazy)" userId="6cbe2e15-c25a-4b5e-a385-fec2e4a94eae" providerId="ADAL" clId="{CB82514C-5BEC-4E8F-BF2B-A7BCCABD38F8}" dt="2021-03-18T11:01:21.925" v="292"/>
        <pc:sldMkLst>
          <pc:docMk/>
          <pc:sldMk cId="1384464311" sldId="259"/>
        </pc:sldMkLst>
        <pc:spChg chg="mod">
          <ac:chgData name="Karatas, Zekeriya (karatazy)" userId="6cbe2e15-c25a-4b5e-a385-fec2e4a94eae" providerId="ADAL" clId="{CB82514C-5BEC-4E8F-BF2B-A7BCCABD38F8}" dt="2021-03-18T11:01:21.925" v="292"/>
          <ac:spMkLst>
            <pc:docMk/>
            <pc:sldMk cId="1384464311" sldId="259"/>
            <ac:spMk id="3" creationId="{AAB518ED-EB2C-4A66-A276-EFF17754F137}"/>
          </ac:spMkLst>
        </pc:spChg>
      </pc:sldChg>
      <pc:sldChg chg="add del">
        <pc:chgData name="Karatas, Zekeriya (karatazy)" userId="6cbe2e15-c25a-4b5e-a385-fec2e4a94eae" providerId="ADAL" clId="{CB82514C-5BEC-4E8F-BF2B-A7BCCABD38F8}" dt="2021-03-22T17:00:09.229" v="301" actId="2696"/>
        <pc:sldMkLst>
          <pc:docMk/>
          <pc:sldMk cId="1338427624" sldId="260"/>
        </pc:sldMkLst>
      </pc:sldChg>
      <pc:sldChg chg="addSp delSp modSp add del ord modAnim">
        <pc:chgData name="Karatas, Zekeriya (karatazy)" userId="6cbe2e15-c25a-4b5e-a385-fec2e4a94eae" providerId="ADAL" clId="{CB82514C-5BEC-4E8F-BF2B-A7BCCABD38F8}" dt="2021-03-30T18:05:28.561" v="1004" actId="2696"/>
        <pc:sldMkLst>
          <pc:docMk/>
          <pc:sldMk cId="4024557612" sldId="260"/>
        </pc:sldMkLst>
        <pc:spChg chg="del">
          <ac:chgData name="Karatas, Zekeriya (karatazy)" userId="6cbe2e15-c25a-4b5e-a385-fec2e4a94eae" providerId="ADAL" clId="{CB82514C-5BEC-4E8F-BF2B-A7BCCABD38F8}" dt="2021-03-22T17:00:29.487" v="304" actId="478"/>
          <ac:spMkLst>
            <pc:docMk/>
            <pc:sldMk cId="4024557612" sldId="260"/>
            <ac:spMk id="2" creationId="{CB5DEFE4-D19B-4822-B028-A3F8B1EF9BC0}"/>
          </ac:spMkLst>
        </pc:spChg>
        <pc:spChg chg="mod">
          <ac:chgData name="Karatas, Zekeriya (karatazy)" userId="6cbe2e15-c25a-4b5e-a385-fec2e4a94eae" providerId="ADAL" clId="{CB82514C-5BEC-4E8F-BF2B-A7BCCABD38F8}" dt="2021-03-22T17:01:08.424" v="316" actId="403"/>
          <ac:spMkLst>
            <pc:docMk/>
            <pc:sldMk cId="4024557612" sldId="260"/>
            <ac:spMk id="3" creationId="{AAB518ED-EB2C-4A66-A276-EFF17754F137}"/>
          </ac:spMkLst>
        </pc:spChg>
        <pc:spChg chg="add del mod">
          <ac:chgData name="Karatas, Zekeriya (karatazy)" userId="6cbe2e15-c25a-4b5e-a385-fec2e4a94eae" providerId="ADAL" clId="{CB82514C-5BEC-4E8F-BF2B-A7BCCABD38F8}" dt="2021-03-22T17:00:39.371" v="305" actId="478"/>
          <ac:spMkLst>
            <pc:docMk/>
            <pc:sldMk cId="4024557612" sldId="260"/>
            <ac:spMk id="5" creationId="{280FE1DB-C370-4A75-AB3A-E60FEB7E3F8D}"/>
          </ac:spMkLst>
        </pc:spChg>
      </pc:sldChg>
      <pc:sldChg chg="modSp add modAnim">
        <pc:chgData name="Karatas, Zekeriya (karatazy)" userId="6cbe2e15-c25a-4b5e-a385-fec2e4a94eae" providerId="ADAL" clId="{CB82514C-5BEC-4E8F-BF2B-A7BCCABD38F8}" dt="2021-03-22T17:09:25.669" v="402"/>
        <pc:sldMkLst>
          <pc:docMk/>
          <pc:sldMk cId="3063096081" sldId="261"/>
        </pc:sldMkLst>
        <pc:spChg chg="mod">
          <ac:chgData name="Karatas, Zekeriya (karatazy)" userId="6cbe2e15-c25a-4b5e-a385-fec2e4a94eae" providerId="ADAL" clId="{CB82514C-5BEC-4E8F-BF2B-A7BCCABD38F8}" dt="2021-03-22T17:08:24.488" v="399" actId="20577"/>
          <ac:spMkLst>
            <pc:docMk/>
            <pc:sldMk cId="3063096081" sldId="261"/>
            <ac:spMk id="2" creationId="{CB5DEFE4-D19B-4822-B028-A3F8B1EF9BC0}"/>
          </ac:spMkLst>
        </pc:spChg>
        <pc:spChg chg="mod">
          <ac:chgData name="Karatas, Zekeriya (karatazy)" userId="6cbe2e15-c25a-4b5e-a385-fec2e4a94eae" providerId="ADAL" clId="{CB82514C-5BEC-4E8F-BF2B-A7BCCABD38F8}" dt="2021-03-22T17:08:04.281" v="392" actId="16959"/>
          <ac:spMkLst>
            <pc:docMk/>
            <pc:sldMk cId="3063096081" sldId="261"/>
            <ac:spMk id="3" creationId="{AAB518ED-EB2C-4A66-A276-EFF17754F137}"/>
          </ac:spMkLst>
        </pc:spChg>
      </pc:sldChg>
      <pc:sldChg chg="modSp add modAnim">
        <pc:chgData name="Karatas, Zekeriya (karatazy)" userId="6cbe2e15-c25a-4b5e-a385-fec2e4a94eae" providerId="ADAL" clId="{CB82514C-5BEC-4E8F-BF2B-A7BCCABD38F8}" dt="2021-03-22T17:14:44.921" v="484" actId="404"/>
        <pc:sldMkLst>
          <pc:docMk/>
          <pc:sldMk cId="1411366219" sldId="262"/>
        </pc:sldMkLst>
        <pc:spChg chg="mod">
          <ac:chgData name="Karatas, Zekeriya (karatazy)" userId="6cbe2e15-c25a-4b5e-a385-fec2e4a94eae" providerId="ADAL" clId="{CB82514C-5BEC-4E8F-BF2B-A7BCCABD38F8}" dt="2021-03-22T17:14:44.921" v="484" actId="404"/>
          <ac:spMkLst>
            <pc:docMk/>
            <pc:sldMk cId="1411366219" sldId="262"/>
            <ac:spMk id="3" creationId="{AAB518ED-EB2C-4A66-A276-EFF17754F137}"/>
          </ac:spMkLst>
        </pc:spChg>
      </pc:sldChg>
      <pc:sldChg chg="modSp add modAnim">
        <pc:chgData name="Karatas, Zekeriya (karatazy)" userId="6cbe2e15-c25a-4b5e-a385-fec2e4a94eae" providerId="ADAL" clId="{CB82514C-5BEC-4E8F-BF2B-A7BCCABD38F8}" dt="2021-03-22T18:26:40.427" v="605" actId="20577"/>
        <pc:sldMkLst>
          <pc:docMk/>
          <pc:sldMk cId="215009841" sldId="263"/>
        </pc:sldMkLst>
        <pc:spChg chg="mod">
          <ac:chgData name="Karatas, Zekeriya (karatazy)" userId="6cbe2e15-c25a-4b5e-a385-fec2e4a94eae" providerId="ADAL" clId="{CB82514C-5BEC-4E8F-BF2B-A7BCCABD38F8}" dt="2021-03-22T18:26:40.427" v="605" actId="20577"/>
          <ac:spMkLst>
            <pc:docMk/>
            <pc:sldMk cId="215009841" sldId="263"/>
            <ac:spMk id="3" creationId="{AAB518ED-EB2C-4A66-A276-EFF17754F137}"/>
          </ac:spMkLst>
        </pc:spChg>
      </pc:sldChg>
      <pc:sldChg chg="modSp add modAnim">
        <pc:chgData name="Karatas, Zekeriya (karatazy)" userId="6cbe2e15-c25a-4b5e-a385-fec2e4a94eae" providerId="ADAL" clId="{CB82514C-5BEC-4E8F-BF2B-A7BCCABD38F8}" dt="2021-03-22T18:32:22.997" v="660" actId="20577"/>
        <pc:sldMkLst>
          <pc:docMk/>
          <pc:sldMk cId="2888881441" sldId="264"/>
        </pc:sldMkLst>
        <pc:spChg chg="mod">
          <ac:chgData name="Karatas, Zekeriya (karatazy)" userId="6cbe2e15-c25a-4b5e-a385-fec2e4a94eae" providerId="ADAL" clId="{CB82514C-5BEC-4E8F-BF2B-A7BCCABD38F8}" dt="2021-03-22T18:29:48.209" v="610" actId="20577"/>
          <ac:spMkLst>
            <pc:docMk/>
            <pc:sldMk cId="2888881441" sldId="264"/>
            <ac:spMk id="2" creationId="{CB5DEFE4-D19B-4822-B028-A3F8B1EF9BC0}"/>
          </ac:spMkLst>
        </pc:spChg>
        <pc:spChg chg="mod">
          <ac:chgData name="Karatas, Zekeriya (karatazy)" userId="6cbe2e15-c25a-4b5e-a385-fec2e4a94eae" providerId="ADAL" clId="{CB82514C-5BEC-4E8F-BF2B-A7BCCABD38F8}" dt="2021-03-22T18:32:22.997" v="660" actId="20577"/>
          <ac:spMkLst>
            <pc:docMk/>
            <pc:sldMk cId="2888881441" sldId="264"/>
            <ac:spMk id="3" creationId="{AAB518ED-EB2C-4A66-A276-EFF17754F137}"/>
          </ac:spMkLst>
        </pc:spChg>
      </pc:sldChg>
      <pc:sldChg chg="modSp add modAnim">
        <pc:chgData name="Karatas, Zekeriya (karatazy)" userId="6cbe2e15-c25a-4b5e-a385-fec2e4a94eae" providerId="ADAL" clId="{CB82514C-5BEC-4E8F-BF2B-A7BCCABD38F8}" dt="2021-03-22T18:38:04.534" v="782"/>
        <pc:sldMkLst>
          <pc:docMk/>
          <pc:sldMk cId="3133840555" sldId="265"/>
        </pc:sldMkLst>
        <pc:spChg chg="mod">
          <ac:chgData name="Karatas, Zekeriya (karatazy)" userId="6cbe2e15-c25a-4b5e-a385-fec2e4a94eae" providerId="ADAL" clId="{CB82514C-5BEC-4E8F-BF2B-A7BCCABD38F8}" dt="2021-03-22T18:34:44.325" v="704" actId="20577"/>
          <ac:spMkLst>
            <pc:docMk/>
            <pc:sldMk cId="3133840555" sldId="265"/>
            <ac:spMk id="2" creationId="{CB5DEFE4-D19B-4822-B028-A3F8B1EF9BC0}"/>
          </ac:spMkLst>
        </pc:spChg>
        <pc:spChg chg="mod">
          <ac:chgData name="Karatas, Zekeriya (karatazy)" userId="6cbe2e15-c25a-4b5e-a385-fec2e4a94eae" providerId="ADAL" clId="{CB82514C-5BEC-4E8F-BF2B-A7BCCABD38F8}" dt="2021-03-22T18:34:20.714" v="688" actId="20577"/>
          <ac:spMkLst>
            <pc:docMk/>
            <pc:sldMk cId="3133840555" sldId="265"/>
            <ac:spMk id="3" creationId="{AAB518ED-EB2C-4A66-A276-EFF17754F137}"/>
          </ac:spMkLst>
        </pc:spChg>
      </pc:sldChg>
      <pc:sldChg chg="modSp add modAnim">
        <pc:chgData name="Karatas, Zekeriya (karatazy)" userId="6cbe2e15-c25a-4b5e-a385-fec2e4a94eae" providerId="ADAL" clId="{CB82514C-5BEC-4E8F-BF2B-A7BCCABD38F8}" dt="2021-03-22T18:36:10.016" v="767" actId="403"/>
        <pc:sldMkLst>
          <pc:docMk/>
          <pc:sldMk cId="3707705251" sldId="266"/>
        </pc:sldMkLst>
        <pc:spChg chg="mod">
          <ac:chgData name="Karatas, Zekeriya (karatazy)" userId="6cbe2e15-c25a-4b5e-a385-fec2e4a94eae" providerId="ADAL" clId="{CB82514C-5BEC-4E8F-BF2B-A7BCCABD38F8}" dt="2021-03-22T18:35:59.065" v="762" actId="20577"/>
          <ac:spMkLst>
            <pc:docMk/>
            <pc:sldMk cId="3707705251" sldId="266"/>
            <ac:spMk id="2" creationId="{CB5DEFE4-D19B-4822-B028-A3F8B1EF9BC0}"/>
          </ac:spMkLst>
        </pc:spChg>
        <pc:spChg chg="mod">
          <ac:chgData name="Karatas, Zekeriya (karatazy)" userId="6cbe2e15-c25a-4b5e-a385-fec2e4a94eae" providerId="ADAL" clId="{CB82514C-5BEC-4E8F-BF2B-A7BCCABD38F8}" dt="2021-03-22T18:36:10.016" v="767" actId="403"/>
          <ac:spMkLst>
            <pc:docMk/>
            <pc:sldMk cId="3707705251" sldId="266"/>
            <ac:spMk id="3" creationId="{AAB518ED-EB2C-4A66-A276-EFF17754F137}"/>
          </ac:spMkLst>
        </pc:spChg>
      </pc:sldChg>
      <pc:sldChg chg="add">
        <pc:chgData name="Karatas, Zekeriya (karatazy)" userId="6cbe2e15-c25a-4b5e-a385-fec2e4a94eae" providerId="ADAL" clId="{CB82514C-5BEC-4E8F-BF2B-A7BCCABD38F8}" dt="2021-03-30T16:52:11.455" v="783"/>
        <pc:sldMkLst>
          <pc:docMk/>
          <pc:sldMk cId="2745170397" sldId="267"/>
        </pc:sldMkLst>
      </pc:sldChg>
      <pc:sldChg chg="modSp add modAnim">
        <pc:chgData name="Karatas, Zekeriya (karatazy)" userId="6cbe2e15-c25a-4b5e-a385-fec2e4a94eae" providerId="ADAL" clId="{CB82514C-5BEC-4E8F-BF2B-A7BCCABD38F8}" dt="2021-03-30T18:06:01.134" v="1017" actId="20577"/>
        <pc:sldMkLst>
          <pc:docMk/>
          <pc:sldMk cId="3592465026" sldId="268"/>
        </pc:sldMkLst>
        <pc:spChg chg="mod">
          <ac:chgData name="Karatas, Zekeriya (karatazy)" userId="6cbe2e15-c25a-4b5e-a385-fec2e4a94eae" providerId="ADAL" clId="{CB82514C-5BEC-4E8F-BF2B-A7BCCABD38F8}" dt="2021-03-30T18:03:55.802" v="965" actId="20577"/>
          <ac:spMkLst>
            <pc:docMk/>
            <pc:sldMk cId="3592465026" sldId="268"/>
            <ac:spMk id="2" creationId="{CB5DEFE4-D19B-4822-B028-A3F8B1EF9BC0}"/>
          </ac:spMkLst>
        </pc:spChg>
        <pc:spChg chg="mod">
          <ac:chgData name="Karatas, Zekeriya (karatazy)" userId="6cbe2e15-c25a-4b5e-a385-fec2e4a94eae" providerId="ADAL" clId="{CB82514C-5BEC-4E8F-BF2B-A7BCCABD38F8}" dt="2021-03-30T18:06:01.134" v="1017" actId="20577"/>
          <ac:spMkLst>
            <pc:docMk/>
            <pc:sldMk cId="3592465026" sldId="268"/>
            <ac:spMk id="3" creationId="{AAB518ED-EB2C-4A66-A276-EFF17754F137}"/>
          </ac:spMkLst>
        </pc:spChg>
      </pc:sldChg>
      <pc:sldChg chg="add del">
        <pc:chgData name="Karatas, Zekeriya (karatazy)" userId="6cbe2e15-c25a-4b5e-a385-fec2e4a94eae" providerId="ADAL" clId="{CB82514C-5BEC-4E8F-BF2B-A7BCCABD38F8}" dt="2021-03-30T18:17:10.257" v="1019" actId="2696"/>
        <pc:sldMkLst>
          <pc:docMk/>
          <pc:sldMk cId="438616903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41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43">
            <a:extLst>
              <a:ext uri="{FF2B5EF4-FFF2-40B4-BE49-F238E27FC236}">
                <a16:creationId xmlns:a16="http://schemas.microsoft.com/office/drawing/2014/main" id="{D91A9185-A7D5-460B-98BC-0BF2EBD3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4717885-859C-4DAD-B4D4-051D4FFB2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7374" y="1263404"/>
            <a:ext cx="8247189" cy="3115075"/>
          </a:xfrm>
        </p:spPr>
        <p:txBody>
          <a:bodyPr>
            <a:normAutofit/>
          </a:bodyPr>
          <a:lstStyle/>
          <a:p>
            <a:pPr algn="l"/>
            <a:r>
              <a:rPr lang="en-US" sz="6100" b="1">
                <a:solidFill>
                  <a:schemeClr val="accent1"/>
                </a:solidFill>
              </a:rPr>
              <a:t>Structure of groups whose proper subgroups are of a certain type </a:t>
            </a:r>
            <a:endParaRPr lang="en-US" sz="6100" b="1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30C4B8-7E19-4370-B2FB-019F80822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7374" y="4560432"/>
            <a:ext cx="8300202" cy="122817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Yalcin Karatas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Algebra Seminar (Binghamton University)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March 30, 2021 (Virtual)</a:t>
            </a:r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90253" y="3276595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B9A334E-632E-4508-A88C-90BCC307BB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74" b="34934"/>
          <a:stretch/>
        </p:blipFill>
        <p:spPr>
          <a:xfrm>
            <a:off x="9373126" y="5594596"/>
            <a:ext cx="2596333" cy="106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310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42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4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5DEFE4-D19B-4822-B028-A3F8B1EF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299" y="376239"/>
            <a:ext cx="6677553" cy="805622"/>
          </a:xfrm>
        </p:spPr>
        <p:txBody>
          <a:bodyPr anchor="b">
            <a:no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Conditions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B518ED-EB2C-4A66-A276-EFF17754F1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0455" y="991895"/>
                <a:ext cx="10807357" cy="5394787"/>
              </a:xfrm>
            </p:spPr>
            <p:txBody>
              <a:bodyPr anchor="ctr">
                <a:no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(Falco, Giovanni, </a:t>
                </a:r>
                <a:r>
                  <a:rPr lang="en-US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Musella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Sysak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2014) A generalized soluble group of infinite rank is </a:t>
                </a:r>
                <a:r>
                  <a:rPr lang="en-US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metahamiltonian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(subgroups abelian or normal) if and only if all its subgroups of infinite rank are either abelian or normal.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(Karatas, Dixon, (Ongoing work)) </a:t>
                </a:r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Generalized soluble groups with all proper subgroups finite rank or permutable or abelian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  <a:b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Such groups are soluble of derived length 4 or of finite rank.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Conjecture: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has infinite rank, then it is finite-by-</a:t>
                </a:r>
                <a:r>
                  <a:rPr lang="en-US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quasihamiltonian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Conjecture: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has infinite rank, then it is </a:t>
                </a:r>
                <a:r>
                  <a:rPr lang="en-US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metaquasihamiltonian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(all subgroups abelian or permutable).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B518ED-EB2C-4A66-A276-EFF17754F1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0455" y="991895"/>
                <a:ext cx="10807357" cy="5394787"/>
              </a:xfrm>
              <a:blipFill>
                <a:blip r:embed="rId2"/>
                <a:stretch>
                  <a:fillRect l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88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42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4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5DEFE4-D19B-4822-B028-A3F8B1EF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299" y="376239"/>
            <a:ext cx="6677553" cy="805622"/>
          </a:xfrm>
        </p:spPr>
        <p:txBody>
          <a:bodyPr anchor="b">
            <a:no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Recent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18ED-EB2C-4A66-A276-EFF17754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455" y="991895"/>
            <a:ext cx="10807357" cy="5394787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(Shi, Han, Jiang, 2019) Finite groups whose non-normal subgroups are of prime order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Atlihan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de Giovanni, 2018) A note on groups whose non-normal subgroups are either abelian or minimal non-abelian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Asar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2017) Characterizations of Fitting p-groups whose proper subgroups are solvable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Ballester-Bolinches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Camp-Mora, Dixon,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Ialenti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Spagnuolo, 2017) On locally finite groups whose subgroups of infinite rank have some permutable property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(Ferrara, de Giovanni, 2017) Groups whose subnormal subgroups have finite normal oscillation</a:t>
            </a:r>
          </a:p>
        </p:txBody>
      </p:sp>
    </p:spTree>
    <p:extLst>
      <p:ext uri="{BB962C8B-B14F-4D97-AF65-F5344CB8AC3E}">
        <p14:creationId xmlns:p14="http://schemas.microsoft.com/office/powerpoint/2010/main" val="313384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42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4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5DEFE4-D19B-4822-B028-A3F8B1EF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299" y="376239"/>
            <a:ext cx="6677553" cy="805622"/>
          </a:xfrm>
        </p:spPr>
        <p:txBody>
          <a:bodyPr anchor="b">
            <a:no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18ED-EB2C-4A66-A276-EFF17754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455" y="991895"/>
            <a:ext cx="10807357" cy="5394787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Thanks for listening …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70770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42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4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5DEFE4-D19B-4822-B028-A3F8B1EF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299" y="376239"/>
            <a:ext cx="6677553" cy="805622"/>
          </a:xfrm>
        </p:spPr>
        <p:txBody>
          <a:bodyPr anchor="b">
            <a:no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18ED-EB2C-4A66-A276-EFF17754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455" y="991895"/>
            <a:ext cx="10807357" cy="5394787"/>
          </a:xfrm>
        </p:spPr>
        <p:txBody>
          <a:bodyPr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Determining the structure/characteristics of a group whose subgroups satisfy certain condition(s) is a well-known and active area of group theory.</a:t>
            </a:r>
          </a:p>
          <a:p>
            <a:pPr>
              <a:lnSpc>
                <a:spcPct val="110000"/>
              </a:lnSpc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The study of these type of problems goes back to Baer and Dedekind.</a:t>
            </a:r>
          </a:p>
          <a:p>
            <a:pPr>
              <a:lnSpc>
                <a:spcPct val="110000"/>
              </a:lnSpc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Many classes of groups have been characterized since then.</a:t>
            </a:r>
          </a:p>
          <a:p>
            <a:pPr>
              <a:lnSpc>
                <a:spcPct val="110000"/>
              </a:lnSpc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 examples: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Groups with all subgroups normal (Dedekind groups)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Groups with all subgroups abelian or normal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Groups with all non-abelian subgroups normal or finite rank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</a:p>
          <a:p>
            <a:pPr>
              <a:lnSpc>
                <a:spcPct val="110000"/>
              </a:lnSpc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We can here see that the number of conditions can be one, two, or more. However, the increase on the number of conditions increases the level of difficulty.</a:t>
            </a:r>
          </a:p>
        </p:txBody>
      </p:sp>
    </p:spTree>
    <p:extLst>
      <p:ext uri="{BB962C8B-B14F-4D97-AF65-F5344CB8AC3E}">
        <p14:creationId xmlns:p14="http://schemas.microsoft.com/office/powerpoint/2010/main" val="407772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42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4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5DEFE4-D19B-4822-B028-A3F8B1EF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299" y="376239"/>
            <a:ext cx="6677553" cy="805622"/>
          </a:xfrm>
        </p:spPr>
        <p:txBody>
          <a:bodyPr anchor="b">
            <a:no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B518ED-EB2C-4A66-A276-EFF17754F1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0455" y="991895"/>
                <a:ext cx="10807357" cy="5394787"/>
              </a:xfrm>
            </p:spPr>
            <p:txBody>
              <a:bodyPr anchor="ctr">
                <a:normAutofit/>
              </a:bodyPr>
              <a:lstStyle/>
              <a:p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We say that a group has </a:t>
                </a:r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finite rank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𝑟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if every finitely generated subgroup can be generated by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𝑟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elements and 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𝑟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the least positive integer with this property.</a:t>
                </a:r>
              </a:p>
              <a:p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An </a:t>
                </a:r>
                <a:r>
                  <a:rPr lang="en-US" sz="2800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abelian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group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said to have </a:t>
                </a:r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finite 0-rank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(denoted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if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/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𝑇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has finite rank, and said to have finite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𝑝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-rank (denoted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𝑝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if its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𝑝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-component has finite rank.</a:t>
                </a:r>
              </a:p>
              <a:p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an abelian group, we have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𝑟</m:t>
                    </m:r>
                    <m:d>
                      <m:d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𝐺</m:t>
                        </m:r>
                      </m:e>
                    </m:d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𝐺</m:t>
                        </m:r>
                      </m:e>
                    </m:d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func>
                      <m:func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 b="0" i="0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lim>
                        </m:limLow>
                      </m:fName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{</m:t>
                        </m:r>
                        <m:sSub>
                          <m:sSub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sub>
                        </m:s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(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𝐺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)}</m:t>
                        </m:r>
                      </m:e>
                    </m:func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280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5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5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5</m:t>
                        </m:r>
                      </m:sub>
                    </m:sSub>
                    <m:r>
                      <a:rPr lang="en-US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… 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has finite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𝑝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-rank for all primes, but clearly it has infinite rank.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280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the cyclic group of order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.)</a:t>
                </a:r>
              </a:p>
              <a:p>
                <a:endParaRPr 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B518ED-EB2C-4A66-A276-EFF17754F1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0455" y="991895"/>
                <a:ext cx="10807357" cy="5394787"/>
              </a:xfrm>
              <a:blipFill>
                <a:blip r:embed="rId2"/>
                <a:stretch>
                  <a:fillRect l="-1241" t="-4181" r="-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655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42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4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5DEFE4-D19B-4822-B028-A3F8B1EF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299" y="376239"/>
            <a:ext cx="6677553" cy="805622"/>
          </a:xfrm>
        </p:spPr>
        <p:txBody>
          <a:bodyPr anchor="b">
            <a:no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Permutable Subgroups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B518ED-EB2C-4A66-A276-EFF17754F1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0455" y="991895"/>
                <a:ext cx="10807357" cy="5394787"/>
              </a:xfrm>
            </p:spPr>
            <p:txBody>
              <a:bodyPr anchor="ctr">
                <a:normAutofit/>
              </a:bodyPr>
              <a:lstStyle/>
              <a:p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 subgroup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𝐻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of a group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</a:t>
                </a:r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permutable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𝐻𝐾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=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𝐾𝐻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all subgroups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𝐾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 group with all subgroups permutable is called </a:t>
                </a:r>
                <a:r>
                  <a:rPr lang="en-US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quasihamiltonian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Stonehewer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1972) Permutable subgroups are ascendant; in fact in finitely generated groups, permutable subgroups are subnormal. Thus </a:t>
                </a:r>
                <a:r>
                  <a:rPr lang="en-US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quasihamiltonian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groups are Gruenberg groups, hence they are locally nilpotent.</a:t>
                </a:r>
              </a:p>
              <a:p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 simple group cannot have a proper, non-trivial permutable subgroup.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B518ED-EB2C-4A66-A276-EFF17754F1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0455" y="991895"/>
                <a:ext cx="10807357" cy="5394787"/>
              </a:xfrm>
              <a:blipFill>
                <a:blip r:embed="rId2"/>
                <a:stretch>
                  <a:fillRect l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46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42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4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5DEFE4-D19B-4822-B028-A3F8B1EF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299" y="376239"/>
            <a:ext cx="6677553" cy="805622"/>
          </a:xfrm>
        </p:spPr>
        <p:txBody>
          <a:bodyPr anchor="b">
            <a:no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Single Condition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B518ED-EB2C-4A66-A276-EFF17754F1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0455" y="991895"/>
                <a:ext cx="10807357" cy="5394787"/>
              </a:xfrm>
            </p:spPr>
            <p:txBody>
              <a:bodyPr anchor="ctr">
                <a:normAutofit/>
              </a:bodyPr>
              <a:lstStyle/>
              <a:p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Dedekind Groups: </a:t>
                </a:r>
                <a: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Groups in which every subgroup is normal:</a:t>
                </a:r>
                <a:br>
                  <a:rPr lang="en-US" sz="2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Such groups are either abelian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8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𝐸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𝑂</m:t>
                    </m:r>
                  </m:oMath>
                </a14:m>
                <a:b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Quaternion group of order 8,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𝐸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an elementary abelian 2-group,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𝑂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abelian group with all elements odd order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Iwasawa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1943) Classified </a:t>
                </a:r>
                <a:r>
                  <a:rPr lang="en-US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quasihamiltonian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groups (A group with all subgroups permutable is called </a:t>
                </a:r>
                <a:r>
                  <a:rPr lang="en-US" sz="28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quasihamiltonian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a nonabelian </a:t>
                </a:r>
                <a:r>
                  <a:rPr lang="en-US" sz="2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quasihamiltonian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group with elements of infinite order, then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𝑇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(torsion subgroup) is abelian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/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𝑇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torsion-free abelian of rank 1, hence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metabelian (soluble of derived length 2).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B518ED-EB2C-4A66-A276-EFF17754F1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0455" y="991895"/>
                <a:ext cx="10807357" cy="5394787"/>
              </a:xfrm>
              <a:blipFill>
                <a:blip r:embed="rId2"/>
                <a:stretch>
                  <a:fillRect l="-1241" r="-169" b="-12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517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42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4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5DEFE4-D19B-4822-B028-A3F8B1EF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299" y="376239"/>
            <a:ext cx="6677553" cy="805622"/>
          </a:xfrm>
        </p:spPr>
        <p:txBody>
          <a:bodyPr anchor="b">
            <a:no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Single Condition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B518ED-EB2C-4A66-A276-EFF17754F1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0455" y="991895"/>
                <a:ext cx="10807357" cy="5394787"/>
              </a:xfrm>
            </p:spPr>
            <p:txBody>
              <a:bodyPr anchor="ctr">
                <a:no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Miller-Moreno Groups: </a:t>
                </a:r>
                <a:r>
                  <a:rPr lang="en-US" sz="2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Non-abelian groups with all proper subgroups abelian</a:t>
                </a: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non-abelian groups with all proper subgroups abelian can be quite complicated-Tarski monsters</a:t>
                </a:r>
                <a:b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2</m:t>
                    </m:r>
                  </m:oMath>
                </a14:m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-generator infinite simple group with all proper subgroups cyclic group of order a fixed prime number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𝑝</m:t>
                    </m:r>
                  </m:oMath>
                </a14:m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)-not even soluble!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(Non-nilpotent) Groups with all proper subgroups nilpotent</a:t>
                </a: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If the group is finite, then it is soluble. (O.J. Schmidt) </a:t>
                </a:r>
                <a:b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If the group is infinite and locally graded then G is also soluble. (</a:t>
                </a:r>
                <a:r>
                  <a:rPr lang="en-US" sz="26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Asar</a:t>
                </a: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Groups with all proper subgroups soluble are not fully understood.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Even finite groups with all proper subgroups soluble need not be soluble.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(Thompson, 1968) Finite minimal simple groups – non-abelian simple groups with all proper subgroups soluble.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B518ED-EB2C-4A66-A276-EFF17754F1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0455" y="991895"/>
                <a:ext cx="10807357" cy="5394787"/>
              </a:xfrm>
              <a:blipFill>
                <a:blip r:embed="rId2"/>
                <a:stretch>
                  <a:fillRect l="-1072" t="-1130" r="-226" b="-2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446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42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4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5DEFE4-D19B-4822-B028-A3F8B1EF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299" y="376239"/>
            <a:ext cx="6677553" cy="805622"/>
          </a:xfrm>
        </p:spPr>
        <p:txBody>
          <a:bodyPr anchor="b">
            <a:no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 Conditions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B518ED-EB2C-4A66-A276-EFF17754F1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0455" y="991895"/>
                <a:ext cx="10807357" cy="5394787"/>
              </a:xfrm>
            </p:spPr>
            <p:txBody>
              <a:bodyPr anchor="ctr">
                <a:no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(G. M. </a:t>
                </a:r>
                <a:r>
                  <a:rPr lang="en-US" sz="26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Romalis</a:t>
                </a: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and N.F. </a:t>
                </a:r>
                <a:r>
                  <a:rPr lang="en-US" sz="26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Sesekin</a:t>
                </a: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Generalized soluble groups with all subgroups normal or abelian (</a:t>
                </a:r>
                <a:r>
                  <a:rPr lang="en-US" sz="26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metahamiltonian</a:t>
                </a: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have finite commutator subgroup with prime-power order.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(Falco and et al, 2003) Locally graded groups with all subgroups abelian or permutable (</a:t>
                </a:r>
                <a:r>
                  <a:rPr lang="en-US" sz="26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Metaquasihamiltonian</a:t>
                </a: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are finite-by-</a:t>
                </a:r>
                <a:r>
                  <a:rPr lang="en-US" sz="26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quasihamiltonian</a:t>
                </a: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Hence second commutator subgroup is finite. Moreover, these groups are soluble of derived length at most 4.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(Evans, Kim 2004) Let G be an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𝔛</m:t>
                    </m:r>
                  </m:oMath>
                </a14:m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-group in which every subgroup of infinite rank is normal. Then G is Dedekind or G has finite rank.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(Dixon, Karatas 2012) Let G be an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𝔛</m:t>
                    </m:r>
                  </m:oMath>
                </a14:m>
                <a:r>
                  <a:rPr lang="en-US" sz="2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-group in which every subgroup of infinite rank is permutable. Then, every subgroup of G is permutable or G has finite rank.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B518ED-EB2C-4A66-A276-EFF17754F1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0455" y="991895"/>
                <a:ext cx="10807357" cy="5394787"/>
              </a:xfrm>
              <a:blipFill>
                <a:blip r:embed="rId2"/>
                <a:stretch>
                  <a:fillRect l="-1072" r="-1072" b="-1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309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42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4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5DEFE4-D19B-4822-B028-A3F8B1EF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299" y="376239"/>
            <a:ext cx="6677553" cy="805622"/>
          </a:xfrm>
        </p:spPr>
        <p:txBody>
          <a:bodyPr anchor="b">
            <a:no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 Conditions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B518ED-EB2C-4A66-A276-EFF17754F1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0455" y="991895"/>
                <a:ext cx="10807357" cy="5394787"/>
              </a:xfrm>
            </p:spPr>
            <p:txBody>
              <a:bodyPr anchor="ctr">
                <a:no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(Dixon, Karatas, 2013) Let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be a locally graded group in which every subgroup is permutable or soluble of derived length at most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soluble, then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has derived length at most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3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;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not soluble, then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′′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finite and perfect. Also all proper subgroups of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′′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are soluble of derived length at most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(Dixon, Karatas, 2013) Let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be a locally graded group with all subgroups permutable or nilpotent of class at most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𝑐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 Then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soluble of derived length at most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4+[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log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𝑐</m:t>
                    </m:r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]</m:t>
                    </m:r>
                  </m:oMath>
                </a14:m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B518ED-EB2C-4A66-A276-EFF17754F1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0455" y="991895"/>
                <a:ext cx="10807357" cy="5394787"/>
              </a:xfrm>
              <a:blipFill>
                <a:blip r:embed="rId2"/>
                <a:stretch>
                  <a:fillRect l="-1241" r="-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36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42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4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5DEFE4-D19B-4822-B028-A3F8B1EF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299" y="376239"/>
            <a:ext cx="6677553" cy="805622"/>
          </a:xfrm>
        </p:spPr>
        <p:txBody>
          <a:bodyPr anchor="b">
            <a:no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 Conditions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B518ED-EB2C-4A66-A276-EFF17754F1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0455" y="991895"/>
                <a:ext cx="10807357" cy="5394787"/>
              </a:xfrm>
            </p:spPr>
            <p:txBody>
              <a:bodyPr anchor="ctr">
                <a:no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3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(de Giovanni et. al. 2000) Let </a:t>
                </a:r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3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be a locally graded group. Then every non-normal subgroup of </a:t>
                </a:r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3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a soluble group with finite rank if and only if </a:t>
                </a:r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3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satisfies one of the following conditions:</a:t>
                </a: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21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a Dedekind group.</a:t>
                </a: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21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a soluble group with finite rank.</a:t>
                </a: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21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has finite rank and contains a finite normal minimal non-soluble subgroup </a:t>
                </a:r>
                <a14:m>
                  <m:oMath xmlns:m="http://schemas.openxmlformats.org/officeDocument/2006/math">
                    <m:r>
                      <a:rPr lang="en-US" sz="21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𝑁</m:t>
                    </m:r>
                  </m:oMath>
                </a14:m>
                <a:r>
                  <a:rPr lang="en-US" sz="2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21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en-US" sz="21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/</m:t>
                    </m:r>
                    <m:r>
                      <a:rPr lang="en-US" sz="21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𝑁</m:t>
                    </m:r>
                  </m:oMath>
                </a14:m>
                <a:r>
                  <a:rPr lang="en-US" sz="2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a Dedekind group.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3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(Dixon, Ferrara, Karatas, </a:t>
                </a:r>
                <a:r>
                  <a:rPr lang="en-US" sz="23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Trombetti</a:t>
                </a:r>
                <a:r>
                  <a:rPr lang="en-US" sz="23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2020) Let </a:t>
                </a:r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3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be a locally graded group. Then every non-permutable subgroup of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3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soluble with finite rank if and only if </a:t>
                </a:r>
                <a14:m>
                  <m:oMath xmlns:m="http://schemas.openxmlformats.org/officeDocument/2006/math">
                    <m:r>
                      <a:rPr lang="en-US" sz="23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3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satisfies one of the following conditions:</a:t>
                </a: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a </a:t>
                </a:r>
                <a:r>
                  <a:rPr lang="en-US" sz="21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quasihamiltonian</a:t>
                </a:r>
                <a:r>
                  <a:rPr lang="en-US" sz="2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group.</a:t>
                </a: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21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a soluble group with finite rank.</a:t>
                </a: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21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has finite rank and contains a finite normal minimal non-soluble subgroup </a:t>
                </a:r>
                <a14:m>
                  <m:oMath xmlns:m="http://schemas.openxmlformats.org/officeDocument/2006/math">
                    <m:r>
                      <a:rPr lang="en-US" sz="21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𝑁</m:t>
                    </m:r>
                  </m:oMath>
                </a14:m>
                <a:r>
                  <a:rPr lang="en-US" sz="2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21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en-US" sz="21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/</m:t>
                    </m:r>
                    <m:r>
                      <a:rPr lang="en-US" sz="21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𝑁</m:t>
                    </m:r>
                  </m:oMath>
                </a14:m>
                <a:r>
                  <a:rPr lang="en-US" sz="2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a </a:t>
                </a:r>
                <a:r>
                  <a:rPr lang="en-US" sz="21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quasihamiltonian</a:t>
                </a:r>
                <a:r>
                  <a:rPr lang="en-US" sz="2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group.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B518ED-EB2C-4A66-A276-EFF17754F1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0455" y="991895"/>
                <a:ext cx="10807357" cy="5394787"/>
              </a:xfrm>
              <a:blipFill>
                <a:blip r:embed="rId2"/>
                <a:stretch>
                  <a:fillRect l="-846" r="-1184" b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00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F5AD6D8DCD440A6B8A117BF8AF6A2" ma:contentTypeVersion="18" ma:contentTypeDescription="Create a new document." ma:contentTypeScope="" ma:versionID="83a06dd1b9b727cd911f0a335930688b">
  <xsd:schema xmlns:xsd="http://www.w3.org/2001/XMLSchema" xmlns:xs="http://www.w3.org/2001/XMLSchema" xmlns:p="http://schemas.microsoft.com/office/2006/metadata/properties" xmlns:ns3="7a6e37b5-1edd-440d-8fb5-458a524f50c1" xmlns:ns4="3d6dd6d0-93c8-45ce-b910-d93d26537f89" targetNamespace="http://schemas.microsoft.com/office/2006/metadata/properties" ma:root="true" ma:fieldsID="6755083809bc2ae96477982882e37745" ns3:_="" ns4:_="">
    <xsd:import namespace="7a6e37b5-1edd-440d-8fb5-458a524f50c1"/>
    <xsd:import namespace="3d6dd6d0-93c8-45ce-b910-d93d26537f8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6e37b5-1edd-440d-8fb5-458a524f50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igrationWizId" ma:index="18" nillable="true" ma:displayName="MigrationWizId" ma:internalName="MigrationWizId">
      <xsd:simpleType>
        <xsd:restriction base="dms:Text"/>
      </xsd:simpleType>
    </xsd:element>
    <xsd:element name="MigrationWizIdPermissions" ma:index="1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2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2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22" nillable="true" ma:displayName="MigrationWizIdSecurityGroups" ma:internalName="MigrationWizIdSecurityGroup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6dd6d0-93c8-45ce-b910-d93d26537f89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7a6e37b5-1edd-440d-8fb5-458a524f50c1" xsi:nil="true"/>
    <MigrationWizId xmlns="7a6e37b5-1edd-440d-8fb5-458a524f50c1" xsi:nil="true"/>
    <MigrationWizIdPermissions xmlns="7a6e37b5-1edd-440d-8fb5-458a524f50c1" xsi:nil="true"/>
    <MigrationWizIdSecurityGroups xmlns="7a6e37b5-1edd-440d-8fb5-458a524f50c1" xsi:nil="true"/>
    <MigrationWizIdDocumentLibraryPermissions xmlns="7a6e37b5-1edd-440d-8fb5-458a524f50c1" xsi:nil="true"/>
  </documentManagement>
</p:properties>
</file>

<file path=customXml/itemProps1.xml><?xml version="1.0" encoding="utf-8"?>
<ds:datastoreItem xmlns:ds="http://schemas.openxmlformats.org/officeDocument/2006/customXml" ds:itemID="{EB532C38-12FD-4D18-8BF5-6F712FE881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7D0CA1-EADE-4FC4-9AC7-33E8D54102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6e37b5-1edd-440d-8fb5-458a524f50c1"/>
    <ds:schemaRef ds:uri="3d6dd6d0-93c8-45ce-b910-d93d26537f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490C5D-56F1-4752-BAE7-72C44370B443}">
  <ds:schemaRefs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3d6dd6d0-93c8-45ce-b910-d93d26537f89"/>
    <ds:schemaRef ds:uri="7a6e37b5-1edd-440d-8fb5-458a524f50c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6193</TotalTime>
  <Words>994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Rockwell</vt:lpstr>
      <vt:lpstr>Wingdings</vt:lpstr>
      <vt:lpstr>Atlas</vt:lpstr>
      <vt:lpstr>Structure of groups whose proper subgroups are of a certain type </vt:lpstr>
      <vt:lpstr>Introduction</vt:lpstr>
      <vt:lpstr>Rank</vt:lpstr>
      <vt:lpstr>Permutable Subgroups</vt:lpstr>
      <vt:lpstr>Single Condition</vt:lpstr>
      <vt:lpstr>Single Condition</vt:lpstr>
      <vt:lpstr>Double Conditions</vt:lpstr>
      <vt:lpstr>Double Conditions</vt:lpstr>
      <vt:lpstr>Double Conditions</vt:lpstr>
      <vt:lpstr>Three Conditions</vt:lpstr>
      <vt:lpstr>Some Recent Work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groups whose proper subgroups are of a certain type </dc:title>
  <dc:creator>Karatas, Zekeriya (karatazy)</dc:creator>
  <cp:lastModifiedBy>Karatas, Zekeriya (karatazy)</cp:lastModifiedBy>
  <cp:revision>8</cp:revision>
  <dcterms:created xsi:type="dcterms:W3CDTF">2021-03-15T16:13:04Z</dcterms:created>
  <dcterms:modified xsi:type="dcterms:W3CDTF">2021-03-30T19:38:19Z</dcterms:modified>
</cp:coreProperties>
</file>